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A1E9A-0E40-4836-9DB6-1B9C2DEF6F8D}" type="doc">
      <dgm:prSet loTypeId="urn:microsoft.com/office/officeart/2008/layout/VerticalAccent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638DD0-E540-4B48-8886-5317DA554496}">
      <dgm:prSet phldrT="[Текст]" phldr="1"/>
      <dgm:spPr/>
      <dgm:t>
        <a:bodyPr/>
        <a:lstStyle/>
        <a:p>
          <a:endParaRPr lang="ru-RU" dirty="0"/>
        </a:p>
      </dgm:t>
    </dgm:pt>
    <dgm:pt modelId="{4859E30E-92D0-471A-8667-47DD6ECF26CD}" type="parTrans" cxnId="{6A5F7178-03A2-4765-8402-D4DE12587622}">
      <dgm:prSet/>
      <dgm:spPr/>
      <dgm:t>
        <a:bodyPr/>
        <a:lstStyle/>
        <a:p>
          <a:endParaRPr lang="ru-RU"/>
        </a:p>
      </dgm:t>
    </dgm:pt>
    <dgm:pt modelId="{DF7D31FB-CA25-4812-8A8E-C2C51496A17A}" type="sibTrans" cxnId="{6A5F7178-03A2-4765-8402-D4DE12587622}">
      <dgm:prSet/>
      <dgm:spPr/>
      <dgm:t>
        <a:bodyPr/>
        <a:lstStyle/>
        <a:p>
          <a:endParaRPr lang="ru-RU"/>
        </a:p>
      </dgm:t>
    </dgm:pt>
    <dgm:pt modelId="{52D832C7-AB4D-4E58-BFE0-7B43B4D9C7A5}">
      <dgm:prSet phldrT="[Текст]"/>
      <dgm:spPr/>
      <dgm:t>
        <a:bodyPr/>
        <a:lstStyle/>
        <a:p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Численность зарегистрированных безработных граждан - </a:t>
          </a:r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118</a:t>
          </a:r>
          <a:endParaRPr lang="ru-RU" b="1" dirty="0">
            <a:solidFill>
              <a:schemeClr val="bg1"/>
            </a:solidFill>
          </a:endParaRPr>
        </a:p>
      </dgm:t>
    </dgm:pt>
    <dgm:pt modelId="{3CE410E4-E5E8-45AE-A861-D2596CF8109C}" type="parTrans" cxnId="{4C575D50-052F-4CCB-B341-B1EB8D0453F6}">
      <dgm:prSet/>
      <dgm:spPr/>
      <dgm:t>
        <a:bodyPr/>
        <a:lstStyle/>
        <a:p>
          <a:endParaRPr lang="ru-RU"/>
        </a:p>
      </dgm:t>
    </dgm:pt>
    <dgm:pt modelId="{CCECDAEA-FBBA-498B-A2D1-86FC13575572}" type="sibTrans" cxnId="{4C575D50-052F-4CCB-B341-B1EB8D0453F6}">
      <dgm:prSet/>
      <dgm:spPr/>
      <dgm:t>
        <a:bodyPr/>
        <a:lstStyle/>
        <a:p>
          <a:endParaRPr lang="ru-RU"/>
        </a:p>
      </dgm:t>
    </dgm:pt>
    <dgm:pt modelId="{C8CAC383-DEDE-4E63-8629-0D54E617C997}">
      <dgm:prSet phldrT="[Текст]" phldr="1"/>
      <dgm:spPr/>
      <dgm:t>
        <a:bodyPr/>
        <a:lstStyle/>
        <a:p>
          <a:endParaRPr lang="ru-RU"/>
        </a:p>
      </dgm:t>
    </dgm:pt>
    <dgm:pt modelId="{C40343E3-07F5-42B1-8D45-29ABC75410F4}" type="parTrans" cxnId="{77BBF60E-3CF3-4DDB-B29D-7E7EF2981F83}">
      <dgm:prSet/>
      <dgm:spPr/>
      <dgm:t>
        <a:bodyPr/>
        <a:lstStyle/>
        <a:p>
          <a:endParaRPr lang="ru-RU"/>
        </a:p>
      </dgm:t>
    </dgm:pt>
    <dgm:pt modelId="{D2878AC6-EB84-401A-8E82-34636EBE6CB7}" type="sibTrans" cxnId="{77BBF60E-3CF3-4DDB-B29D-7E7EF2981F83}">
      <dgm:prSet/>
      <dgm:spPr/>
      <dgm:t>
        <a:bodyPr/>
        <a:lstStyle/>
        <a:p>
          <a:endParaRPr lang="ru-RU"/>
        </a:p>
      </dgm:t>
    </dgm:pt>
    <dgm:pt modelId="{69572462-871C-4B49-BAE3-66E35DF70BDD}">
      <dgm:prSet phldrT="[Текст]"/>
      <dgm:spPr/>
      <dgm:t>
        <a:bodyPr/>
        <a:lstStyle/>
        <a:p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Заявленная предприятиями потребность в работниках  - </a:t>
          </a:r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115</a:t>
          </a:r>
          <a:endParaRPr lang="ru-RU" b="1" dirty="0">
            <a:solidFill>
              <a:schemeClr val="bg1"/>
            </a:solidFill>
          </a:endParaRPr>
        </a:p>
      </dgm:t>
    </dgm:pt>
    <dgm:pt modelId="{A5D09AFB-E8A6-49FC-B768-CC48E5B093E6}" type="parTrans" cxnId="{DD4D1BC2-5F75-45A3-904B-30DDCE1BAFDE}">
      <dgm:prSet/>
      <dgm:spPr/>
      <dgm:t>
        <a:bodyPr/>
        <a:lstStyle/>
        <a:p>
          <a:endParaRPr lang="ru-RU"/>
        </a:p>
      </dgm:t>
    </dgm:pt>
    <dgm:pt modelId="{F02145A8-D0DB-4C2A-A590-469720B7632B}" type="sibTrans" cxnId="{DD4D1BC2-5F75-45A3-904B-30DDCE1BAFDE}">
      <dgm:prSet/>
      <dgm:spPr/>
      <dgm:t>
        <a:bodyPr/>
        <a:lstStyle/>
        <a:p>
          <a:endParaRPr lang="ru-RU"/>
        </a:p>
      </dgm:t>
    </dgm:pt>
    <dgm:pt modelId="{ABDE0A10-C5E2-4BB2-BBBD-7CAA525EDE81}">
      <dgm:prSet phldrT="[Текст]" phldr="1"/>
      <dgm:spPr/>
      <dgm:t>
        <a:bodyPr/>
        <a:lstStyle/>
        <a:p>
          <a:endParaRPr lang="ru-RU" dirty="0"/>
        </a:p>
      </dgm:t>
    </dgm:pt>
    <dgm:pt modelId="{4CE0D8AE-9F69-4FE6-86DB-E57DA3F850B6}" type="parTrans" cxnId="{127A67C6-CB36-4692-80CF-2BC23B9D0AF9}">
      <dgm:prSet/>
      <dgm:spPr/>
      <dgm:t>
        <a:bodyPr/>
        <a:lstStyle/>
        <a:p>
          <a:endParaRPr lang="ru-RU"/>
        </a:p>
      </dgm:t>
    </dgm:pt>
    <dgm:pt modelId="{F5415D5E-06D9-4F57-B88A-90DD35E60D78}" type="sibTrans" cxnId="{127A67C6-CB36-4692-80CF-2BC23B9D0AF9}">
      <dgm:prSet/>
      <dgm:spPr/>
      <dgm:t>
        <a:bodyPr/>
        <a:lstStyle/>
        <a:p>
          <a:endParaRPr lang="ru-RU"/>
        </a:p>
      </dgm:t>
    </dgm:pt>
    <dgm:pt modelId="{1968BB68-BF53-44D5-A20C-3BF1C3314401}">
      <dgm:prSet phldrT="[Текст]"/>
      <dgm:spPr/>
      <dgm:t>
        <a:bodyPr/>
        <a:lstStyle/>
        <a:p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Уровень безработицы от экономически активного населения – </a:t>
          </a:r>
          <a:r>
            <a:rPr lang="ru-RU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1,48</a:t>
          </a:r>
          <a:endParaRPr lang="ru-RU" b="1" dirty="0">
            <a:solidFill>
              <a:schemeClr val="bg1"/>
            </a:solidFill>
          </a:endParaRPr>
        </a:p>
      </dgm:t>
    </dgm:pt>
    <dgm:pt modelId="{91D3EC1F-E1EE-4D46-8C67-3997A395F224}" type="parTrans" cxnId="{C3BADA05-567F-44A7-8910-155CC0CC7348}">
      <dgm:prSet/>
      <dgm:spPr/>
      <dgm:t>
        <a:bodyPr/>
        <a:lstStyle/>
        <a:p>
          <a:endParaRPr lang="ru-RU"/>
        </a:p>
      </dgm:t>
    </dgm:pt>
    <dgm:pt modelId="{40560DE5-3809-4154-B7CD-E77F25B45554}" type="sibTrans" cxnId="{C3BADA05-567F-44A7-8910-155CC0CC7348}">
      <dgm:prSet/>
      <dgm:spPr/>
      <dgm:t>
        <a:bodyPr/>
        <a:lstStyle/>
        <a:p>
          <a:endParaRPr lang="ru-RU"/>
        </a:p>
      </dgm:t>
    </dgm:pt>
    <dgm:pt modelId="{C5BFCE00-5D49-40E8-80C1-C6B44A509EE8}" type="pres">
      <dgm:prSet presAssocID="{873A1E9A-0E40-4836-9DB6-1B9C2DEF6F8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E45E4793-A4ED-4506-BFFC-F72FD1C451A3}" type="pres">
      <dgm:prSet presAssocID="{59638DD0-E540-4B48-8886-5317DA554496}" presName="parenttextcomposite" presStyleCnt="0"/>
      <dgm:spPr/>
    </dgm:pt>
    <dgm:pt modelId="{A275FCF7-635F-484A-A7DD-4A654BABA6EF}" type="pres">
      <dgm:prSet presAssocID="{59638DD0-E540-4B48-8886-5317DA554496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BE47B-2A3A-4535-BEC9-371C02582C8D}" type="pres">
      <dgm:prSet presAssocID="{59638DD0-E540-4B48-8886-5317DA554496}" presName="composite" presStyleCnt="0"/>
      <dgm:spPr/>
    </dgm:pt>
    <dgm:pt modelId="{3EFAB897-1D62-4865-92C5-78F09FFB0F60}" type="pres">
      <dgm:prSet presAssocID="{59638DD0-E540-4B48-8886-5317DA554496}" presName="chevron1" presStyleLbl="alignNode1" presStyleIdx="0" presStyleCnt="21"/>
      <dgm:spPr/>
    </dgm:pt>
    <dgm:pt modelId="{2B979C25-944C-4793-A334-F4E7A94AD73D}" type="pres">
      <dgm:prSet presAssocID="{59638DD0-E540-4B48-8886-5317DA554496}" presName="chevron2" presStyleLbl="alignNode1" presStyleIdx="1" presStyleCnt="21"/>
      <dgm:spPr/>
    </dgm:pt>
    <dgm:pt modelId="{64D59DEB-237D-4B9F-BFD5-495B709BE229}" type="pres">
      <dgm:prSet presAssocID="{59638DD0-E540-4B48-8886-5317DA554496}" presName="chevron3" presStyleLbl="alignNode1" presStyleIdx="2" presStyleCnt="21"/>
      <dgm:spPr/>
    </dgm:pt>
    <dgm:pt modelId="{A272917D-2DB8-40CA-B037-E1146600FBCF}" type="pres">
      <dgm:prSet presAssocID="{59638DD0-E540-4B48-8886-5317DA554496}" presName="chevron4" presStyleLbl="alignNode1" presStyleIdx="3" presStyleCnt="21"/>
      <dgm:spPr/>
    </dgm:pt>
    <dgm:pt modelId="{7E56FF17-1C5A-45C4-90CB-A6C773540D8F}" type="pres">
      <dgm:prSet presAssocID="{59638DD0-E540-4B48-8886-5317DA554496}" presName="chevron5" presStyleLbl="alignNode1" presStyleIdx="4" presStyleCnt="21"/>
      <dgm:spPr/>
    </dgm:pt>
    <dgm:pt modelId="{E4434091-0362-4B2A-B215-46CE2190AEA4}" type="pres">
      <dgm:prSet presAssocID="{59638DD0-E540-4B48-8886-5317DA554496}" presName="chevron6" presStyleLbl="alignNode1" presStyleIdx="5" presStyleCnt="21"/>
      <dgm:spPr/>
    </dgm:pt>
    <dgm:pt modelId="{79CF7F71-D26D-4D73-9A1C-D5195599C811}" type="pres">
      <dgm:prSet presAssocID="{59638DD0-E540-4B48-8886-5317DA554496}" presName="chevron7" presStyleLbl="alignNode1" presStyleIdx="6" presStyleCnt="21"/>
      <dgm:spPr/>
    </dgm:pt>
    <dgm:pt modelId="{419537E8-1883-402A-B959-51D1214B8E8E}" type="pres">
      <dgm:prSet presAssocID="{59638DD0-E540-4B48-8886-5317DA554496}" presName="childtext" presStyleLbl="solidFgAcc1" presStyleIdx="0" presStyleCnt="3" custScaleX="35959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984AF-5D6F-4951-B350-346472788AA2}" type="pres">
      <dgm:prSet presAssocID="{DF7D31FB-CA25-4812-8A8E-C2C51496A17A}" presName="sibTrans" presStyleCnt="0"/>
      <dgm:spPr/>
    </dgm:pt>
    <dgm:pt modelId="{D2DE4CDF-AD5A-43F8-A0C3-C07D004F9048}" type="pres">
      <dgm:prSet presAssocID="{C8CAC383-DEDE-4E63-8629-0D54E617C997}" presName="parenttextcomposite" presStyleCnt="0"/>
      <dgm:spPr/>
    </dgm:pt>
    <dgm:pt modelId="{C2362F73-29F6-43F3-90DC-CA560F5F49C3}" type="pres">
      <dgm:prSet presAssocID="{C8CAC383-DEDE-4E63-8629-0D54E617C997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F12A9-490D-4069-9E9D-0AA12DD7B599}" type="pres">
      <dgm:prSet presAssocID="{C8CAC383-DEDE-4E63-8629-0D54E617C997}" presName="composite" presStyleCnt="0"/>
      <dgm:spPr/>
    </dgm:pt>
    <dgm:pt modelId="{2A6F5B72-524A-41C9-85E9-15E199FB8FB4}" type="pres">
      <dgm:prSet presAssocID="{C8CAC383-DEDE-4E63-8629-0D54E617C997}" presName="chevron1" presStyleLbl="alignNode1" presStyleIdx="7" presStyleCnt="21"/>
      <dgm:spPr/>
    </dgm:pt>
    <dgm:pt modelId="{F3AEA953-7EA3-4FE1-B9F7-C750B2B625A7}" type="pres">
      <dgm:prSet presAssocID="{C8CAC383-DEDE-4E63-8629-0D54E617C997}" presName="chevron2" presStyleLbl="alignNode1" presStyleIdx="8" presStyleCnt="21"/>
      <dgm:spPr/>
    </dgm:pt>
    <dgm:pt modelId="{BF2B98FF-E653-47CA-BF79-F36947D8BA8C}" type="pres">
      <dgm:prSet presAssocID="{C8CAC383-DEDE-4E63-8629-0D54E617C997}" presName="chevron3" presStyleLbl="alignNode1" presStyleIdx="9" presStyleCnt="21"/>
      <dgm:spPr/>
    </dgm:pt>
    <dgm:pt modelId="{BE904416-3EE3-4EAE-B91C-9ED17F98FAB9}" type="pres">
      <dgm:prSet presAssocID="{C8CAC383-DEDE-4E63-8629-0D54E617C997}" presName="chevron4" presStyleLbl="alignNode1" presStyleIdx="10" presStyleCnt="21"/>
      <dgm:spPr/>
    </dgm:pt>
    <dgm:pt modelId="{6056DA98-14B7-414C-B0CE-41C113DA2C2B}" type="pres">
      <dgm:prSet presAssocID="{C8CAC383-DEDE-4E63-8629-0D54E617C997}" presName="chevron5" presStyleLbl="alignNode1" presStyleIdx="11" presStyleCnt="21"/>
      <dgm:spPr/>
    </dgm:pt>
    <dgm:pt modelId="{4000B87A-3B04-487F-849D-5230748C6DF9}" type="pres">
      <dgm:prSet presAssocID="{C8CAC383-DEDE-4E63-8629-0D54E617C997}" presName="chevron6" presStyleLbl="alignNode1" presStyleIdx="12" presStyleCnt="21"/>
      <dgm:spPr/>
    </dgm:pt>
    <dgm:pt modelId="{6AC7390B-D069-4AB9-889E-0EBFE990930E}" type="pres">
      <dgm:prSet presAssocID="{C8CAC383-DEDE-4E63-8629-0D54E617C997}" presName="chevron7" presStyleLbl="alignNode1" presStyleIdx="13" presStyleCnt="21"/>
      <dgm:spPr/>
    </dgm:pt>
    <dgm:pt modelId="{A4381100-674D-4FCF-A9AA-BB05966A1258}" type="pres">
      <dgm:prSet presAssocID="{C8CAC383-DEDE-4E63-8629-0D54E617C997}" presName="childtext" presStyleLbl="solidFgAcc1" presStyleIdx="1" presStyleCnt="3" custScaleX="378812" custLinFactNeighborX="-17906" custLinFactNeighborY="-573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7C725-BE77-4AFA-96E7-09A83FFBD0AB}" type="pres">
      <dgm:prSet presAssocID="{D2878AC6-EB84-401A-8E82-34636EBE6CB7}" presName="sibTrans" presStyleCnt="0"/>
      <dgm:spPr/>
    </dgm:pt>
    <dgm:pt modelId="{A9CBFB9F-D0F0-443E-9E73-65B99678CD51}" type="pres">
      <dgm:prSet presAssocID="{ABDE0A10-C5E2-4BB2-BBBD-7CAA525EDE81}" presName="parenttextcomposite" presStyleCnt="0"/>
      <dgm:spPr/>
    </dgm:pt>
    <dgm:pt modelId="{C4522A32-82C0-467C-8EB2-E39FDD052134}" type="pres">
      <dgm:prSet presAssocID="{ABDE0A10-C5E2-4BB2-BBBD-7CAA525EDE81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9C41C-1F98-4DB0-87C9-CE3F89517DDD}" type="pres">
      <dgm:prSet presAssocID="{ABDE0A10-C5E2-4BB2-BBBD-7CAA525EDE81}" presName="composite" presStyleCnt="0"/>
      <dgm:spPr/>
    </dgm:pt>
    <dgm:pt modelId="{289B2321-CC1B-4AFF-AA3B-2FB11ECC3024}" type="pres">
      <dgm:prSet presAssocID="{ABDE0A10-C5E2-4BB2-BBBD-7CAA525EDE81}" presName="chevron1" presStyleLbl="alignNode1" presStyleIdx="14" presStyleCnt="21"/>
      <dgm:spPr/>
    </dgm:pt>
    <dgm:pt modelId="{BDCB5D96-73F5-4CDA-AF7A-0A48A1FF6C3C}" type="pres">
      <dgm:prSet presAssocID="{ABDE0A10-C5E2-4BB2-BBBD-7CAA525EDE81}" presName="chevron2" presStyleLbl="alignNode1" presStyleIdx="15" presStyleCnt="21"/>
      <dgm:spPr/>
    </dgm:pt>
    <dgm:pt modelId="{A3ECB600-C7DB-4530-9540-46D8F3838B76}" type="pres">
      <dgm:prSet presAssocID="{ABDE0A10-C5E2-4BB2-BBBD-7CAA525EDE81}" presName="chevron3" presStyleLbl="alignNode1" presStyleIdx="16" presStyleCnt="21"/>
      <dgm:spPr/>
    </dgm:pt>
    <dgm:pt modelId="{1C0C40ED-9831-401B-A084-F7C50E8B7811}" type="pres">
      <dgm:prSet presAssocID="{ABDE0A10-C5E2-4BB2-BBBD-7CAA525EDE81}" presName="chevron4" presStyleLbl="alignNode1" presStyleIdx="17" presStyleCnt="21"/>
      <dgm:spPr/>
    </dgm:pt>
    <dgm:pt modelId="{E2B9F913-5A34-4B67-9E2C-8115827A26E6}" type="pres">
      <dgm:prSet presAssocID="{ABDE0A10-C5E2-4BB2-BBBD-7CAA525EDE81}" presName="chevron5" presStyleLbl="alignNode1" presStyleIdx="18" presStyleCnt="21"/>
      <dgm:spPr/>
    </dgm:pt>
    <dgm:pt modelId="{E293214B-7670-4473-B9F0-29803CFC96F0}" type="pres">
      <dgm:prSet presAssocID="{ABDE0A10-C5E2-4BB2-BBBD-7CAA525EDE81}" presName="chevron6" presStyleLbl="alignNode1" presStyleIdx="19" presStyleCnt="21"/>
      <dgm:spPr/>
    </dgm:pt>
    <dgm:pt modelId="{B1CD5632-DA21-4E2B-8007-14CEF9D37BA7}" type="pres">
      <dgm:prSet presAssocID="{ABDE0A10-C5E2-4BB2-BBBD-7CAA525EDE81}" presName="chevron7" presStyleLbl="alignNode1" presStyleIdx="20" presStyleCnt="21"/>
      <dgm:spPr/>
    </dgm:pt>
    <dgm:pt modelId="{6EAB48E2-942E-4C68-851D-DBDAECE61367}" type="pres">
      <dgm:prSet presAssocID="{ABDE0A10-C5E2-4BB2-BBBD-7CAA525EDE81}" presName="childtext" presStyleLbl="solidFgAcc1" presStyleIdx="2" presStyleCnt="3" custScaleX="37881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7A67C6-CB36-4692-80CF-2BC23B9D0AF9}" srcId="{873A1E9A-0E40-4836-9DB6-1B9C2DEF6F8D}" destId="{ABDE0A10-C5E2-4BB2-BBBD-7CAA525EDE81}" srcOrd="2" destOrd="0" parTransId="{4CE0D8AE-9F69-4FE6-86DB-E57DA3F850B6}" sibTransId="{F5415D5E-06D9-4F57-B88A-90DD35E60D78}"/>
    <dgm:cxn modelId="{2CF13967-869B-4332-B40D-15B86B961FC6}" type="presOf" srcId="{1968BB68-BF53-44D5-A20C-3BF1C3314401}" destId="{6EAB48E2-942E-4C68-851D-DBDAECE61367}" srcOrd="0" destOrd="0" presId="urn:microsoft.com/office/officeart/2008/layout/VerticalAccentList"/>
    <dgm:cxn modelId="{141D5F93-E5F8-45C9-A4BB-C958C708D36D}" type="presOf" srcId="{ABDE0A10-C5E2-4BB2-BBBD-7CAA525EDE81}" destId="{C4522A32-82C0-467C-8EB2-E39FDD052134}" srcOrd="0" destOrd="0" presId="urn:microsoft.com/office/officeart/2008/layout/VerticalAccentList"/>
    <dgm:cxn modelId="{4C575D50-052F-4CCB-B341-B1EB8D0453F6}" srcId="{59638DD0-E540-4B48-8886-5317DA554496}" destId="{52D832C7-AB4D-4E58-BFE0-7B43B4D9C7A5}" srcOrd="0" destOrd="0" parTransId="{3CE410E4-E5E8-45AE-A861-D2596CF8109C}" sibTransId="{CCECDAEA-FBBA-498B-A2D1-86FC13575572}"/>
    <dgm:cxn modelId="{C3BADA05-567F-44A7-8910-155CC0CC7348}" srcId="{ABDE0A10-C5E2-4BB2-BBBD-7CAA525EDE81}" destId="{1968BB68-BF53-44D5-A20C-3BF1C3314401}" srcOrd="0" destOrd="0" parTransId="{91D3EC1F-E1EE-4D46-8C67-3997A395F224}" sibTransId="{40560DE5-3809-4154-B7CD-E77F25B45554}"/>
    <dgm:cxn modelId="{77BBF60E-3CF3-4DDB-B29D-7E7EF2981F83}" srcId="{873A1E9A-0E40-4836-9DB6-1B9C2DEF6F8D}" destId="{C8CAC383-DEDE-4E63-8629-0D54E617C997}" srcOrd="1" destOrd="0" parTransId="{C40343E3-07F5-42B1-8D45-29ABC75410F4}" sibTransId="{D2878AC6-EB84-401A-8E82-34636EBE6CB7}"/>
    <dgm:cxn modelId="{729CA14D-8207-45DB-8C94-FCB9A8EB4270}" type="presOf" srcId="{69572462-871C-4B49-BAE3-66E35DF70BDD}" destId="{A4381100-674D-4FCF-A9AA-BB05966A1258}" srcOrd="0" destOrd="0" presId="urn:microsoft.com/office/officeart/2008/layout/VerticalAccentList"/>
    <dgm:cxn modelId="{548FBF4C-9B9A-4229-8314-1C5002D63DBB}" type="presOf" srcId="{52D832C7-AB4D-4E58-BFE0-7B43B4D9C7A5}" destId="{419537E8-1883-402A-B959-51D1214B8E8E}" srcOrd="0" destOrd="0" presId="urn:microsoft.com/office/officeart/2008/layout/VerticalAccentList"/>
    <dgm:cxn modelId="{58795CC1-2D47-4182-B25D-16852F109B46}" type="presOf" srcId="{873A1E9A-0E40-4836-9DB6-1B9C2DEF6F8D}" destId="{C5BFCE00-5D49-40E8-80C1-C6B44A509EE8}" srcOrd="0" destOrd="0" presId="urn:microsoft.com/office/officeart/2008/layout/VerticalAccentList"/>
    <dgm:cxn modelId="{F736C251-D424-49C7-B981-2E44E5B50CD3}" type="presOf" srcId="{59638DD0-E540-4B48-8886-5317DA554496}" destId="{A275FCF7-635F-484A-A7DD-4A654BABA6EF}" srcOrd="0" destOrd="0" presId="urn:microsoft.com/office/officeart/2008/layout/VerticalAccentList"/>
    <dgm:cxn modelId="{6A5F7178-03A2-4765-8402-D4DE12587622}" srcId="{873A1E9A-0E40-4836-9DB6-1B9C2DEF6F8D}" destId="{59638DD0-E540-4B48-8886-5317DA554496}" srcOrd="0" destOrd="0" parTransId="{4859E30E-92D0-471A-8667-47DD6ECF26CD}" sibTransId="{DF7D31FB-CA25-4812-8A8E-C2C51496A17A}"/>
    <dgm:cxn modelId="{DD4D1BC2-5F75-45A3-904B-30DDCE1BAFDE}" srcId="{C8CAC383-DEDE-4E63-8629-0D54E617C997}" destId="{69572462-871C-4B49-BAE3-66E35DF70BDD}" srcOrd="0" destOrd="0" parTransId="{A5D09AFB-E8A6-49FC-B768-CC48E5B093E6}" sibTransId="{F02145A8-D0DB-4C2A-A590-469720B7632B}"/>
    <dgm:cxn modelId="{BD821C4E-4E92-47D6-A0EA-46ED028945F8}" type="presOf" srcId="{C8CAC383-DEDE-4E63-8629-0D54E617C997}" destId="{C2362F73-29F6-43F3-90DC-CA560F5F49C3}" srcOrd="0" destOrd="0" presId="urn:microsoft.com/office/officeart/2008/layout/VerticalAccentList"/>
    <dgm:cxn modelId="{8F7DB30F-ABB7-4625-AC04-B1606A5DCFD7}" type="presParOf" srcId="{C5BFCE00-5D49-40E8-80C1-C6B44A509EE8}" destId="{E45E4793-A4ED-4506-BFFC-F72FD1C451A3}" srcOrd="0" destOrd="0" presId="urn:microsoft.com/office/officeart/2008/layout/VerticalAccentList"/>
    <dgm:cxn modelId="{305B6CBF-6E22-4F12-A629-1D098FE91012}" type="presParOf" srcId="{E45E4793-A4ED-4506-BFFC-F72FD1C451A3}" destId="{A275FCF7-635F-484A-A7DD-4A654BABA6EF}" srcOrd="0" destOrd="0" presId="urn:microsoft.com/office/officeart/2008/layout/VerticalAccentList"/>
    <dgm:cxn modelId="{13EB7775-1620-4ADC-A610-5ACE723AEC47}" type="presParOf" srcId="{C5BFCE00-5D49-40E8-80C1-C6B44A509EE8}" destId="{BF6BE47B-2A3A-4535-BEC9-371C02582C8D}" srcOrd="1" destOrd="0" presId="urn:microsoft.com/office/officeart/2008/layout/VerticalAccentList"/>
    <dgm:cxn modelId="{ED3B30DD-E08D-416A-B417-E5318BB3EA47}" type="presParOf" srcId="{BF6BE47B-2A3A-4535-BEC9-371C02582C8D}" destId="{3EFAB897-1D62-4865-92C5-78F09FFB0F60}" srcOrd="0" destOrd="0" presId="urn:microsoft.com/office/officeart/2008/layout/VerticalAccentList"/>
    <dgm:cxn modelId="{607F522C-1521-4008-8DF4-92C20393A871}" type="presParOf" srcId="{BF6BE47B-2A3A-4535-BEC9-371C02582C8D}" destId="{2B979C25-944C-4793-A334-F4E7A94AD73D}" srcOrd="1" destOrd="0" presId="urn:microsoft.com/office/officeart/2008/layout/VerticalAccentList"/>
    <dgm:cxn modelId="{22E3E82C-C4F5-46F5-9A19-CB9528FE636C}" type="presParOf" srcId="{BF6BE47B-2A3A-4535-BEC9-371C02582C8D}" destId="{64D59DEB-237D-4B9F-BFD5-495B709BE229}" srcOrd="2" destOrd="0" presId="urn:microsoft.com/office/officeart/2008/layout/VerticalAccentList"/>
    <dgm:cxn modelId="{612F7B91-362F-4433-A0FB-77846F9BCFE1}" type="presParOf" srcId="{BF6BE47B-2A3A-4535-BEC9-371C02582C8D}" destId="{A272917D-2DB8-40CA-B037-E1146600FBCF}" srcOrd="3" destOrd="0" presId="urn:microsoft.com/office/officeart/2008/layout/VerticalAccentList"/>
    <dgm:cxn modelId="{F4D61032-FCF7-4497-AE90-664AC2368847}" type="presParOf" srcId="{BF6BE47B-2A3A-4535-BEC9-371C02582C8D}" destId="{7E56FF17-1C5A-45C4-90CB-A6C773540D8F}" srcOrd="4" destOrd="0" presId="urn:microsoft.com/office/officeart/2008/layout/VerticalAccentList"/>
    <dgm:cxn modelId="{75BCADA2-37A6-46D3-9511-418D747C52E6}" type="presParOf" srcId="{BF6BE47B-2A3A-4535-BEC9-371C02582C8D}" destId="{E4434091-0362-4B2A-B215-46CE2190AEA4}" srcOrd="5" destOrd="0" presId="urn:microsoft.com/office/officeart/2008/layout/VerticalAccentList"/>
    <dgm:cxn modelId="{7DEC6FB0-ECDA-4F71-A6AD-B81714EF68E8}" type="presParOf" srcId="{BF6BE47B-2A3A-4535-BEC9-371C02582C8D}" destId="{79CF7F71-D26D-4D73-9A1C-D5195599C811}" srcOrd="6" destOrd="0" presId="urn:microsoft.com/office/officeart/2008/layout/VerticalAccentList"/>
    <dgm:cxn modelId="{F750968B-9F94-4550-899E-BAEF33ACE1A5}" type="presParOf" srcId="{BF6BE47B-2A3A-4535-BEC9-371C02582C8D}" destId="{419537E8-1883-402A-B959-51D1214B8E8E}" srcOrd="7" destOrd="0" presId="urn:microsoft.com/office/officeart/2008/layout/VerticalAccentList"/>
    <dgm:cxn modelId="{E895D5B8-F2EE-431C-91A2-608C8E97BFA8}" type="presParOf" srcId="{C5BFCE00-5D49-40E8-80C1-C6B44A509EE8}" destId="{BFC984AF-5D6F-4951-B350-346472788AA2}" srcOrd="2" destOrd="0" presId="urn:microsoft.com/office/officeart/2008/layout/VerticalAccentList"/>
    <dgm:cxn modelId="{10A48305-5E5A-418E-966F-4F26B0D6A365}" type="presParOf" srcId="{C5BFCE00-5D49-40E8-80C1-C6B44A509EE8}" destId="{D2DE4CDF-AD5A-43F8-A0C3-C07D004F9048}" srcOrd="3" destOrd="0" presId="urn:microsoft.com/office/officeart/2008/layout/VerticalAccentList"/>
    <dgm:cxn modelId="{315AA784-5D51-42FC-A3D1-9DE4B5EFC93F}" type="presParOf" srcId="{D2DE4CDF-AD5A-43F8-A0C3-C07D004F9048}" destId="{C2362F73-29F6-43F3-90DC-CA560F5F49C3}" srcOrd="0" destOrd="0" presId="urn:microsoft.com/office/officeart/2008/layout/VerticalAccentList"/>
    <dgm:cxn modelId="{81B9EEE3-97D9-4DF3-8529-5603145432A9}" type="presParOf" srcId="{C5BFCE00-5D49-40E8-80C1-C6B44A509EE8}" destId="{D30F12A9-490D-4069-9E9D-0AA12DD7B599}" srcOrd="4" destOrd="0" presId="urn:microsoft.com/office/officeart/2008/layout/VerticalAccentList"/>
    <dgm:cxn modelId="{7101332E-669A-460B-8732-40A139207C77}" type="presParOf" srcId="{D30F12A9-490D-4069-9E9D-0AA12DD7B599}" destId="{2A6F5B72-524A-41C9-85E9-15E199FB8FB4}" srcOrd="0" destOrd="0" presId="urn:microsoft.com/office/officeart/2008/layout/VerticalAccentList"/>
    <dgm:cxn modelId="{580FF3FA-143A-47D7-AE37-EC7F0EF988BF}" type="presParOf" srcId="{D30F12A9-490D-4069-9E9D-0AA12DD7B599}" destId="{F3AEA953-7EA3-4FE1-B9F7-C750B2B625A7}" srcOrd="1" destOrd="0" presId="urn:microsoft.com/office/officeart/2008/layout/VerticalAccentList"/>
    <dgm:cxn modelId="{6DC49FB1-29CE-4435-B875-65D91D729417}" type="presParOf" srcId="{D30F12A9-490D-4069-9E9D-0AA12DD7B599}" destId="{BF2B98FF-E653-47CA-BF79-F36947D8BA8C}" srcOrd="2" destOrd="0" presId="urn:microsoft.com/office/officeart/2008/layout/VerticalAccentList"/>
    <dgm:cxn modelId="{80A01192-3CEB-4A49-83B9-F03281B178A6}" type="presParOf" srcId="{D30F12A9-490D-4069-9E9D-0AA12DD7B599}" destId="{BE904416-3EE3-4EAE-B91C-9ED17F98FAB9}" srcOrd="3" destOrd="0" presId="urn:microsoft.com/office/officeart/2008/layout/VerticalAccentList"/>
    <dgm:cxn modelId="{07EEDB66-BE6B-4ECD-8BE2-9820BD54A2A3}" type="presParOf" srcId="{D30F12A9-490D-4069-9E9D-0AA12DD7B599}" destId="{6056DA98-14B7-414C-B0CE-41C113DA2C2B}" srcOrd="4" destOrd="0" presId="urn:microsoft.com/office/officeart/2008/layout/VerticalAccentList"/>
    <dgm:cxn modelId="{AD520D0E-AE66-404F-81AF-DBA1728BE948}" type="presParOf" srcId="{D30F12A9-490D-4069-9E9D-0AA12DD7B599}" destId="{4000B87A-3B04-487F-849D-5230748C6DF9}" srcOrd="5" destOrd="0" presId="urn:microsoft.com/office/officeart/2008/layout/VerticalAccentList"/>
    <dgm:cxn modelId="{BDB7FA56-7F74-437E-9F60-E2CFC63706EE}" type="presParOf" srcId="{D30F12A9-490D-4069-9E9D-0AA12DD7B599}" destId="{6AC7390B-D069-4AB9-889E-0EBFE990930E}" srcOrd="6" destOrd="0" presId="urn:microsoft.com/office/officeart/2008/layout/VerticalAccentList"/>
    <dgm:cxn modelId="{1DA0FE6C-8BC0-44EB-9A62-BEB75D722240}" type="presParOf" srcId="{D30F12A9-490D-4069-9E9D-0AA12DD7B599}" destId="{A4381100-674D-4FCF-A9AA-BB05966A1258}" srcOrd="7" destOrd="0" presId="urn:microsoft.com/office/officeart/2008/layout/VerticalAccentList"/>
    <dgm:cxn modelId="{ACD7A8D7-7D26-43B5-9B2A-3EDD08584568}" type="presParOf" srcId="{C5BFCE00-5D49-40E8-80C1-C6B44A509EE8}" destId="{A2D7C725-BE77-4AFA-96E7-09A83FFBD0AB}" srcOrd="5" destOrd="0" presId="urn:microsoft.com/office/officeart/2008/layout/VerticalAccentList"/>
    <dgm:cxn modelId="{6C392B7F-1D4F-4821-9BF4-24D49AEC8032}" type="presParOf" srcId="{C5BFCE00-5D49-40E8-80C1-C6B44A509EE8}" destId="{A9CBFB9F-D0F0-443E-9E73-65B99678CD51}" srcOrd="6" destOrd="0" presId="urn:microsoft.com/office/officeart/2008/layout/VerticalAccentList"/>
    <dgm:cxn modelId="{7097E4FD-A227-4299-B3F9-C7CD37F2740F}" type="presParOf" srcId="{A9CBFB9F-D0F0-443E-9E73-65B99678CD51}" destId="{C4522A32-82C0-467C-8EB2-E39FDD052134}" srcOrd="0" destOrd="0" presId="urn:microsoft.com/office/officeart/2008/layout/VerticalAccentList"/>
    <dgm:cxn modelId="{77B9BA70-2E87-4C1C-B777-B9D6C2F15AC7}" type="presParOf" srcId="{C5BFCE00-5D49-40E8-80C1-C6B44A509EE8}" destId="{BB09C41C-1F98-4DB0-87C9-CE3F89517DDD}" srcOrd="7" destOrd="0" presId="urn:microsoft.com/office/officeart/2008/layout/VerticalAccentList"/>
    <dgm:cxn modelId="{E84AE587-C411-467A-9A93-0288E792CB53}" type="presParOf" srcId="{BB09C41C-1F98-4DB0-87C9-CE3F89517DDD}" destId="{289B2321-CC1B-4AFF-AA3B-2FB11ECC3024}" srcOrd="0" destOrd="0" presId="urn:microsoft.com/office/officeart/2008/layout/VerticalAccentList"/>
    <dgm:cxn modelId="{8306D0E5-E18C-46CB-8A49-FE868F85E0A8}" type="presParOf" srcId="{BB09C41C-1F98-4DB0-87C9-CE3F89517DDD}" destId="{BDCB5D96-73F5-4CDA-AF7A-0A48A1FF6C3C}" srcOrd="1" destOrd="0" presId="urn:microsoft.com/office/officeart/2008/layout/VerticalAccentList"/>
    <dgm:cxn modelId="{EAB39DD1-42F1-458A-B838-BE8FE7062B81}" type="presParOf" srcId="{BB09C41C-1F98-4DB0-87C9-CE3F89517DDD}" destId="{A3ECB600-C7DB-4530-9540-46D8F3838B76}" srcOrd="2" destOrd="0" presId="urn:microsoft.com/office/officeart/2008/layout/VerticalAccentList"/>
    <dgm:cxn modelId="{3EA2DF43-96F7-4BA5-94CD-D5FF000FC728}" type="presParOf" srcId="{BB09C41C-1F98-4DB0-87C9-CE3F89517DDD}" destId="{1C0C40ED-9831-401B-A084-F7C50E8B7811}" srcOrd="3" destOrd="0" presId="urn:microsoft.com/office/officeart/2008/layout/VerticalAccentList"/>
    <dgm:cxn modelId="{F84E6974-1A50-4C25-93BC-8448022BB4C1}" type="presParOf" srcId="{BB09C41C-1F98-4DB0-87C9-CE3F89517DDD}" destId="{E2B9F913-5A34-4B67-9E2C-8115827A26E6}" srcOrd="4" destOrd="0" presId="urn:microsoft.com/office/officeart/2008/layout/VerticalAccentList"/>
    <dgm:cxn modelId="{747325AA-58CD-467D-BF8B-FF5BA12FF0D9}" type="presParOf" srcId="{BB09C41C-1F98-4DB0-87C9-CE3F89517DDD}" destId="{E293214B-7670-4473-B9F0-29803CFC96F0}" srcOrd="5" destOrd="0" presId="urn:microsoft.com/office/officeart/2008/layout/VerticalAccentList"/>
    <dgm:cxn modelId="{9FD133F3-0508-4852-AD48-ADAAB63C92BE}" type="presParOf" srcId="{BB09C41C-1F98-4DB0-87C9-CE3F89517DDD}" destId="{B1CD5632-DA21-4E2B-8007-14CEF9D37BA7}" srcOrd="6" destOrd="0" presId="urn:microsoft.com/office/officeart/2008/layout/VerticalAccentList"/>
    <dgm:cxn modelId="{AA67106D-9B64-4B5F-839F-D5F4A5CAF505}" type="presParOf" srcId="{BB09C41C-1F98-4DB0-87C9-CE3F89517DDD}" destId="{6EAB48E2-942E-4C68-851D-DBDAECE6136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5FCF7-635F-484A-A7DD-4A654BABA6EF}">
      <dsp:nvSpPr>
        <dsp:cNvPr id="0" name=""/>
        <dsp:cNvSpPr/>
      </dsp:nvSpPr>
      <dsp:spPr>
        <a:xfrm>
          <a:off x="-5" y="1799"/>
          <a:ext cx="2906570" cy="264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-5" y="1799"/>
        <a:ext cx="2906570" cy="264233"/>
      </dsp:txXfrm>
    </dsp:sp>
    <dsp:sp modelId="{3EFAB897-1D62-4865-92C5-78F09FFB0F60}">
      <dsp:nvSpPr>
        <dsp:cNvPr id="0" name=""/>
        <dsp:cNvSpPr/>
      </dsp:nvSpPr>
      <dsp:spPr>
        <a:xfrm>
          <a:off x="3821620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79C25-944C-4793-A334-F4E7A94AD73D}">
      <dsp:nvSpPr>
        <dsp:cNvPr id="0" name=""/>
        <dsp:cNvSpPr/>
      </dsp:nvSpPr>
      <dsp:spPr>
        <a:xfrm>
          <a:off x="4230155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59DEB-237D-4B9F-BFD5-495B709BE229}">
      <dsp:nvSpPr>
        <dsp:cNvPr id="0" name=""/>
        <dsp:cNvSpPr/>
      </dsp:nvSpPr>
      <dsp:spPr>
        <a:xfrm>
          <a:off x="4639012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2917D-2DB8-40CA-B037-E1146600FBCF}">
      <dsp:nvSpPr>
        <dsp:cNvPr id="0" name=""/>
        <dsp:cNvSpPr/>
      </dsp:nvSpPr>
      <dsp:spPr>
        <a:xfrm>
          <a:off x="5047547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6FF17-1C5A-45C4-90CB-A6C773540D8F}">
      <dsp:nvSpPr>
        <dsp:cNvPr id="0" name=""/>
        <dsp:cNvSpPr/>
      </dsp:nvSpPr>
      <dsp:spPr>
        <a:xfrm>
          <a:off x="5456404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34091-0362-4B2A-B215-46CE2190AEA4}">
      <dsp:nvSpPr>
        <dsp:cNvPr id="0" name=""/>
        <dsp:cNvSpPr/>
      </dsp:nvSpPr>
      <dsp:spPr>
        <a:xfrm>
          <a:off x="5864939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F7F71-D26D-4D73-9A1C-D5195599C811}">
      <dsp:nvSpPr>
        <dsp:cNvPr id="0" name=""/>
        <dsp:cNvSpPr/>
      </dsp:nvSpPr>
      <dsp:spPr>
        <a:xfrm>
          <a:off x="6273797" y="266033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537E8-1883-402A-B959-51D1214B8E8E}">
      <dsp:nvSpPr>
        <dsp:cNvPr id="0" name=""/>
        <dsp:cNvSpPr/>
      </dsp:nvSpPr>
      <dsp:spPr>
        <a:xfrm>
          <a:off x="-5" y="319858"/>
          <a:ext cx="10587607" cy="430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Численность зарегистрированных безработных граждан - </a:t>
          </a:r>
          <a:r>
            <a:rPr lang="ru-RU" sz="21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118</a:t>
          </a:r>
          <a:endParaRPr lang="ru-RU" sz="2100" b="1" kern="1200" dirty="0">
            <a:solidFill>
              <a:schemeClr val="bg1"/>
            </a:solidFill>
          </a:endParaRPr>
        </a:p>
      </dsp:txBody>
      <dsp:txXfrm>
        <a:off x="-5" y="319858"/>
        <a:ext cx="10587607" cy="430602"/>
      </dsp:txXfrm>
    </dsp:sp>
    <dsp:sp modelId="{C2362F73-29F6-43F3-90DC-CA560F5F49C3}">
      <dsp:nvSpPr>
        <dsp:cNvPr id="0" name=""/>
        <dsp:cNvSpPr/>
      </dsp:nvSpPr>
      <dsp:spPr>
        <a:xfrm>
          <a:off x="-5" y="818413"/>
          <a:ext cx="2906570" cy="264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-5" y="818413"/>
        <a:ext cx="2906570" cy="264233"/>
      </dsp:txXfrm>
    </dsp:sp>
    <dsp:sp modelId="{2A6F5B72-524A-41C9-85E9-15E199FB8FB4}">
      <dsp:nvSpPr>
        <dsp:cNvPr id="0" name=""/>
        <dsp:cNvSpPr/>
      </dsp:nvSpPr>
      <dsp:spPr>
        <a:xfrm>
          <a:off x="4104602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AEA953-7EA3-4FE1-B9F7-C750B2B625A7}">
      <dsp:nvSpPr>
        <dsp:cNvPr id="0" name=""/>
        <dsp:cNvSpPr/>
      </dsp:nvSpPr>
      <dsp:spPr>
        <a:xfrm>
          <a:off x="4513137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B98FF-E653-47CA-BF79-F36947D8BA8C}">
      <dsp:nvSpPr>
        <dsp:cNvPr id="0" name=""/>
        <dsp:cNvSpPr/>
      </dsp:nvSpPr>
      <dsp:spPr>
        <a:xfrm>
          <a:off x="4921994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04416-3EE3-4EAE-B91C-9ED17F98FAB9}">
      <dsp:nvSpPr>
        <dsp:cNvPr id="0" name=""/>
        <dsp:cNvSpPr/>
      </dsp:nvSpPr>
      <dsp:spPr>
        <a:xfrm>
          <a:off x="5330529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6DA98-14B7-414C-B0CE-41C113DA2C2B}">
      <dsp:nvSpPr>
        <dsp:cNvPr id="0" name=""/>
        <dsp:cNvSpPr/>
      </dsp:nvSpPr>
      <dsp:spPr>
        <a:xfrm>
          <a:off x="5739386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0B87A-3B04-487F-849D-5230748C6DF9}">
      <dsp:nvSpPr>
        <dsp:cNvPr id="0" name=""/>
        <dsp:cNvSpPr/>
      </dsp:nvSpPr>
      <dsp:spPr>
        <a:xfrm>
          <a:off x="6147921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7390B-D069-4AB9-889E-0EBFE990930E}">
      <dsp:nvSpPr>
        <dsp:cNvPr id="0" name=""/>
        <dsp:cNvSpPr/>
      </dsp:nvSpPr>
      <dsp:spPr>
        <a:xfrm>
          <a:off x="6556779" y="1082646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81100-674D-4FCF-A9AA-BB05966A1258}">
      <dsp:nvSpPr>
        <dsp:cNvPr id="0" name=""/>
        <dsp:cNvSpPr/>
      </dsp:nvSpPr>
      <dsp:spPr>
        <a:xfrm>
          <a:off x="-5" y="1111760"/>
          <a:ext cx="11153571" cy="430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Заявленная предприятиями потребность в работниках  - </a:t>
          </a:r>
          <a:r>
            <a:rPr lang="ru-RU" sz="20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115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-5" y="1111760"/>
        <a:ext cx="11153571" cy="430602"/>
      </dsp:txXfrm>
    </dsp:sp>
    <dsp:sp modelId="{C4522A32-82C0-467C-8EB2-E39FDD052134}">
      <dsp:nvSpPr>
        <dsp:cNvPr id="0" name=""/>
        <dsp:cNvSpPr/>
      </dsp:nvSpPr>
      <dsp:spPr>
        <a:xfrm>
          <a:off x="-5" y="1635026"/>
          <a:ext cx="2906570" cy="264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-5" y="1635026"/>
        <a:ext cx="2906570" cy="264233"/>
      </dsp:txXfrm>
    </dsp:sp>
    <dsp:sp modelId="{289B2321-CC1B-4AFF-AA3B-2FB11ECC3024}">
      <dsp:nvSpPr>
        <dsp:cNvPr id="0" name=""/>
        <dsp:cNvSpPr/>
      </dsp:nvSpPr>
      <dsp:spPr>
        <a:xfrm>
          <a:off x="4104602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B5D96-73F5-4CDA-AF7A-0A48A1FF6C3C}">
      <dsp:nvSpPr>
        <dsp:cNvPr id="0" name=""/>
        <dsp:cNvSpPr/>
      </dsp:nvSpPr>
      <dsp:spPr>
        <a:xfrm>
          <a:off x="4513137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CB600-C7DB-4530-9540-46D8F3838B76}">
      <dsp:nvSpPr>
        <dsp:cNvPr id="0" name=""/>
        <dsp:cNvSpPr/>
      </dsp:nvSpPr>
      <dsp:spPr>
        <a:xfrm>
          <a:off x="4921994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C40ED-9831-401B-A084-F7C50E8B7811}">
      <dsp:nvSpPr>
        <dsp:cNvPr id="0" name=""/>
        <dsp:cNvSpPr/>
      </dsp:nvSpPr>
      <dsp:spPr>
        <a:xfrm>
          <a:off x="5330529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B9F913-5A34-4B67-9E2C-8115827A26E6}">
      <dsp:nvSpPr>
        <dsp:cNvPr id="0" name=""/>
        <dsp:cNvSpPr/>
      </dsp:nvSpPr>
      <dsp:spPr>
        <a:xfrm>
          <a:off x="5739386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3214B-7670-4473-B9F0-29803CFC96F0}">
      <dsp:nvSpPr>
        <dsp:cNvPr id="0" name=""/>
        <dsp:cNvSpPr/>
      </dsp:nvSpPr>
      <dsp:spPr>
        <a:xfrm>
          <a:off x="6147921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D5632-DA21-4E2B-8007-14CEF9D37BA7}">
      <dsp:nvSpPr>
        <dsp:cNvPr id="0" name=""/>
        <dsp:cNvSpPr/>
      </dsp:nvSpPr>
      <dsp:spPr>
        <a:xfrm>
          <a:off x="6556779" y="1899260"/>
          <a:ext cx="680137" cy="53825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B48E2-942E-4C68-851D-DBDAECE61367}">
      <dsp:nvSpPr>
        <dsp:cNvPr id="0" name=""/>
        <dsp:cNvSpPr/>
      </dsp:nvSpPr>
      <dsp:spPr>
        <a:xfrm>
          <a:off x="-5" y="1953085"/>
          <a:ext cx="11153571" cy="430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Уровень безработицы от экономически активного населения – </a:t>
          </a:r>
          <a:r>
            <a:rPr lang="ru-RU" sz="1900" b="1" kern="12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1,48</a:t>
          </a:r>
          <a:endParaRPr lang="ru-RU" sz="1900" b="1" kern="1200" dirty="0">
            <a:solidFill>
              <a:schemeClr val="bg1"/>
            </a:solidFill>
          </a:endParaRPr>
        </a:p>
      </dsp:txBody>
      <dsp:txXfrm>
        <a:off x="-5" y="1953085"/>
        <a:ext cx="11153571" cy="430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73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6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507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627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550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1867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63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486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9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0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69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82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9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9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9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2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6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C56828-8264-44BE-85FC-9B45515A428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D539C5-57D7-4BC3-BE11-5EDA9765E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116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0" y="3476368"/>
            <a:ext cx="12192000" cy="338163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7136" y="130318"/>
            <a:ext cx="10709662" cy="63580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труда в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Духовщинском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 </a:t>
            </a:r>
            <a:r>
              <a:rPr lang="ru-RU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01.10.2023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133374320"/>
              </p:ext>
            </p:extLst>
          </p:nvPr>
        </p:nvGraphicFramePr>
        <p:xfrm>
          <a:off x="939584" y="649875"/>
          <a:ext cx="11153561" cy="2439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4140" y="3476368"/>
            <a:ext cx="12117860" cy="346812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06353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</TotalTime>
  <Words>28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Рынок труда в Духовщинском районе на 01.10.2023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Учетная запись Майкрософт</cp:lastModifiedBy>
  <cp:revision>32</cp:revision>
  <dcterms:created xsi:type="dcterms:W3CDTF">2020-08-20T08:13:30Z</dcterms:created>
  <dcterms:modified xsi:type="dcterms:W3CDTF">2023-10-10T08:23:00Z</dcterms:modified>
</cp:coreProperties>
</file>